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0.101981095094831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0.21837350965520574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2.279788339128614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0.21837350965520486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0.1901558772193539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6.2518977735660366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6.4025096985361412</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7.8301110719302569</c:v>
                </c:pt>
                <c:pt idx="1">
                  <c:v>7.3677567564578688</c:v>
                </c:pt>
                <c:pt idx="2">
                  <c:v>7.8038418271889887</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8.0461589905275712</c:v>
                </c:pt>
                <c:pt idx="1">
                  <c:v>7.5448246052373342</c:v>
                </c:pt>
                <c:pt idx="2">
                  <c:v>7.5075444095700332</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6.8155977168252031</c:v>
                </c:pt>
                <c:pt idx="1">
                  <c:v>6.3579442610146151</c:v>
                </c:pt>
                <c:pt idx="2">
                  <c:v>6.5573271486094704</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2.4278085508921139</c:v>
                </c:pt>
                <c:pt idx="1">
                  <c:v>2.949638372149106</c:v>
                </c:pt>
                <c:pt idx="2">
                  <c:v>4.4854863373194878</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1">
                  <c:v>7.9577621688114846</c:v>
                </c:pt>
                <c:pt idx="2">
                  <c:v>7.9352983129042434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8.4693662672572181</c:v>
                </c:pt>
                <c:pt idx="1">
                  <c:v>7.9171974737067554</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1">
                  <c:v>6.8898383616636396</c:v>
                </c:pt>
                <c:pt idx="2">
                  <c:v>7.5097015683469541</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1">
                  <c:v>6.9781309280933446</c:v>
                </c:pt>
                <c:pt idx="2">
                  <c:v>7.1445669944999359</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1">
                  <c:v>6.5629310837647798</c:v>
                </c:pt>
                <c:pt idx="2">
                  <c:v>4.6044338213659701</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6.8436243448647973</c:v>
                </c:pt>
                <c:pt idx="1">
                  <c:v>7.5189507733567957</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0.11497563315794768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9.2883359469832172E-2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0.96968904402717637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9.2883359469831284E-2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0.3331630214196899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0.33766508960447172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6.1194042780281332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1">
                  <c:v>7.0111277089873596</c:v>
                </c:pt>
                <c:pt idx="2">
                  <c:v>6.9012760860146471</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1">
                  <c:v>7.7034828683543717</c:v>
                </c:pt>
                <c:pt idx="2">
                  <c:v>8.2827411552300152</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1">
                  <c:v>7.1486546971395866</c:v>
                </c:pt>
                <c:pt idx="2">
                  <c:v>6.7795918857512278</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1">
                  <c:v>5.129692560306923</c:v>
                </c:pt>
                <c:pt idx="2">
                  <c:v>5.0387249591032459</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1">
                  <c:v>9.0261012684102759</c:v>
                </c:pt>
                <c:pt idx="2">
                  <c:v>8.8178606259945287</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1">
                  <c:v>8.9772480523044251</c:v>
                </c:pt>
                <c:pt idx="2">
                  <c:v>8.6136112193436141</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1">
                  <c:v>7.9028493212816278</c:v>
                </c:pt>
                <c:pt idx="2">
                  <c:v>7.5450443599285819</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1">
                  <c:v>3.0404237803786822</c:v>
                </c:pt>
                <c:pt idx="2">
                  <c:v>2.9055741468878051</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0.2966388362362391</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0.10704794435335874</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1.1175652928315571</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0.10704794435335874</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0.38396992508776595</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0.11973416077512766</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6.0312276787571752</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0.24734955150844229</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0.17311464979262148</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1.8072922881200224</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0.17311464979262237</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0.44262120752449796</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4.9818522866622121</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0.24909136495308193</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0.45016268556604899</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0.12550199108281213</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1.3102229123842664</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0.12550199108281124</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0.13612514448402191</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6.8487059196645843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0.18062842443518523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0.13525421725229503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1.4120347646406959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0.13525421725229592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0.14018660745924372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8.031358329568608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6.7845149259027924</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6.01736119275742E-2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0.31978286652193688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8.915307232141334E-2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0.93074537748083852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8.9153072321414228E-2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0.31978286652193688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0.13071878944510651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7.7942998830120391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0.15302806995213825</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1.6927551422017526</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0.16214350913417785</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0.38681007183014327</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5.6178845193567923</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0.48519753721329195</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0.14492006077010888</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1.5129447943166756</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0.14492006077010888</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0.33852643448755959</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4.926912762914375</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7.0590723726842368</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0.32984942365497627</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0.10817225165929134</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1.1293029009769313</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0.10817225165929134</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0.3880026993240433</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0.15399459300398277</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7.3909476532254823</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0.41842859387147691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0.12630794103585874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1.3186369151073025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0.12630794103585963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3.164823573067288E-2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8.1925298110052758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8.0189108070973614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8.0970622030554829E-2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0.11200806235975147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1.169348218377479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0.10771428727072774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8.0189108070973614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3.9520378812162069</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0.32073845044306015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0.60440748734216676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0.16850428860272881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1.7591607739245205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0.16850428860272881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0.60440748734216676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7.3181705479600012E-2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4.2325122105708628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8.9273922871531131E-2</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0.6783164006153739</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0.18910954104139099</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1.9742766746976201</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0.18910954104139233</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0.67831640061537346</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0.33873143407956885</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3.6715635518615519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6.5065894638354314</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0.41695390529358534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0.34269963926054459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9.5542097223091815E-2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0.99744588750261443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9.5542097223091815E-2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0.14152674056038528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8.9137684825878267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0.6201868393178489</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0.19112185219427236</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1.9952849165318929</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0.19112185219427147</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0.68553435297580823</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7.8047710487239463E-2</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4.099410445083036</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6.1586735121416671</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3.4744101878286018</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0.1374072073057131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0.14788428033046586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1.5438908243502167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0.14788428033046586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0.34517945197433519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3.635861102982286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0.25083362691131117</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0.14592057070560993</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1.5233899755464808</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0.14592057070561015</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0.15676147647025918</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2.062935786510995</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0.47942880043976399</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0.14038973328834103</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1.465648820635272</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0.14038973328834103</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0.41882221930138286</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2.9282536568360649</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0.24223121124007996</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0.1662905466472262</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1.7360496231994875</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0.16629054664722531</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9.7093518358937203E-2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4.077754989113151</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4.8180840499806088E-2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0.45990434432386174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0.12821789271072426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1.3385765385695763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0.12821789271072426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0.33917127041955997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4.6672454037005133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4.4560976330360624</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0.46515353467475196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0.13506998235430112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1.4101113785451509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0.13506998235430245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0.4844820824862488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0.23574393745076883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4.3448199306482627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0.45806714346357191</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0.19023350134574413</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1.9860106601959213</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0.19023350134574368</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0.19946144617778216</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4.5673753354238631</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7.6556931183795109</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0.24795341944810367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0.10559492499410084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1.1023959776660242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0.10559492499410084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0.37875809465145771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7.84768208104758E-3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6.5687971884042318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0.11912365864397945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0.30736830240918334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8.5691984664588716E-2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0.89461211528621654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8.5691984664588716E-2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0.30736830240918245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6.0392597935852166E-3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7.8038418271889887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6.6702341262898202E-2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0.10255434630532267</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1.0706527692071592</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0.10255434630532356</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0.28279901986348577</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7.5075444095700332</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6.5573271486094704</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0.14198409907409992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0.34067609963977663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9.4977949505867798E-2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0.99155626568308541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9.4977949505867798E-2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0.34067609963977574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0.12899516263014288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6.5573271486094704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0.29452331128949116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0.1677973751900228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1.7517806985774533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0.16779737519002413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0.60187186191040798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0.17228316070941219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4.4854863373194878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7.2848362969123492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0.30973947476733077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0.17071615109615301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1.7822523033331228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0.17071615109615301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4.6002748201523502E-4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7.9352983129042434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4.5089560969788778E-2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0.33500725224290839</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9.3397517234905969E-2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0.97505677786603684</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9.3397517234905969E-2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0.3310388344576376</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6.3629250690780177</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4.3049122277264651E-2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0.1903732564506031</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1.9874696835861405</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0.13991619848899184</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7.9171974737067554</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4.9559355267423832E-2</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0.19164668676463226</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1.9253211604908929</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7.5097015683469541</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0.35293402570554289</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0.18206975296281502</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1.9007822897934519</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0.18206975296281414</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0.16533720821476017</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7.1445669944999359</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0.31014815388687911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0.18827395035453698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1.9655532269351887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0.18827395035453698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0.20545802553076964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4.6044338213659701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0.10412013077974169</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1.85888203477354</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8.5978196106502338</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0.15309566647205042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0.20671739012074664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2.1581001113023284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0.14674944264784884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6.5263638108551332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0.25596935157770684</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0.23546124891854436</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2.4581819033303409</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0.11154225713124433</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7.5189507733567957</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0.24754245367129712</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0.214721709637546</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2.0589147822972533</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6.9012760860146471</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6.7565145254639152</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7.5116175633075679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8.9723244819090553E-2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0.42517675781478825</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0.11853610123369673</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1.2375000144707844</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0.11853610123369673</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0.28088025286169671</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5.57634753855426</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0.35666309751129432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0.23445008211241536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2.4457402179388659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8.2827411552300152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0.24035178929542411</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0.11926752454339429</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1.2451359696516455</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0.11926752454339518</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0.15619235161877398</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6.48630435756594</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6.7795918857512278</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5.0387249591032459</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8.7157359226690723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7.8096619857774385E-2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1.1125651579326323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0.10656899769507078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2.8879202512483104E-2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8.8178606259945287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8.6136112193436141</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0.27688321200288302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9.9662169157284985E-2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1.0404588516976614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9.9662169157284985E-2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0.30195244566772406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4.3680746427815409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7.5450443599285819</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1.4131767777738418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3.5688993881922926E-2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7.5450443599285819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2.9055741468878051</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6.3746814488902439</c:v>
                </c:pt>
                <c:pt idx="1">
                  <c:v>5.7544081036869006</c:v>
                </c:pt>
                <c:pt idx="2">
                  <c:v>6.2518977735660366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1">
                  <c:v>6.2281093730882819</c:v>
                </c:pt>
                <c:pt idx="2">
                  <c:v>7.0590723726842368</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6.7453094208567101</c:v>
                </c:pt>
                <c:pt idx="1">
                  <c:v>6.5047115587802971</c:v>
                </c:pt>
                <c:pt idx="2">
                  <c:v>6.5687971884042318</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6.6985428394470334</c:v>
                </c:pt>
                <c:pt idx="1">
                  <c:v>6.48630435756594</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6.37644353607425</c:v>
                </c:pt>
                <c:pt idx="1">
                  <c:v>5.7134866924203047</c:v>
                </c:pt>
                <c:pt idx="2">
                  <c:v>5.57634753855426</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6.4818703270495641</c:v>
                </c:pt>
                <c:pt idx="1">
                  <c:v>6.3126849676769963</c:v>
                </c:pt>
                <c:pt idx="2">
                  <c:v>6.3629250690780177</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4.3838253001544158</c:v>
                </c:pt>
                <c:pt idx="1">
                  <c:v>4.7037072205483321</c:v>
                </c:pt>
                <c:pt idx="2">
                  <c:v>4.3680746427815409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1.8627031609564249E-2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0.37717620023410259</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0.10515390465761776</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1.097791788165102</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0.10515390465761598</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0.27669294724204008</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7.5895922764660169</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6.0679455543330318</c:v>
                </c:pt>
                <c:pt idx="1">
                  <c:v>6.8487059196645843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5.5372408234791557</c:v>
                </c:pt>
                <c:pt idx="1">
                  <c:v>5.103368113978803</c:v>
                </c:pt>
                <c:pt idx="2">
                  <c:v>4.9818522866622121</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6.1509843026728781</c:v>
                </c:pt>
                <c:pt idx="1">
                  <c:v>5.3906954671344538</c:v>
                </c:pt>
                <c:pt idx="2">
                  <c:v>6.0312276787571752</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8.5901586478558851</c:v>
                </c:pt>
                <c:pt idx="1">
                  <c:v>8.0189108070973614</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8.433535078916627</c:v>
                </c:pt>
                <c:pt idx="1">
                  <c:v>8.1863371652235948</c:v>
                </c:pt>
                <c:pt idx="2">
                  <c:v>8.9137684825878267</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4.5582475918214556</c:v>
                </c:pt>
                <c:pt idx="1">
                  <c:v>3.9752618420540582</c:v>
                </c:pt>
                <c:pt idx="2">
                  <c:v>3.635861102982286</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3.6003890573905331</c:v>
                </c:pt>
                <c:pt idx="1">
                  <c:v>4.6008248756191072</c:v>
                </c:pt>
                <c:pt idx="2">
                  <c:v>4.077754989113151</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1.754665384885375</c:v>
                </c:pt>
                <c:pt idx="1">
                  <c:v>2.6141804540563811</c:v>
                </c:pt>
                <c:pt idx="2">
                  <c:v>2.9282536568360649</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5.3577770463806456</c:v>
                </c:pt>
                <c:pt idx="1">
                  <c:v>4.5302934057700179</c:v>
                </c:pt>
                <c:pt idx="2">
                  <c:v>4.6672454037005133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4.458600213517621</c:v>
                </c:pt>
                <c:pt idx="1">
                  <c:v>4.1963765112387748</c:v>
                </c:pt>
                <c:pt idx="2">
                  <c:v>4.3448199306482627</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42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RP1 | Northamptonshire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42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RP1 | Northamptonshire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42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RP1 | Northamptonshire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42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RP1 | Northamptonshire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6535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RP1 | Northamptonshire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Northamptonshire Healthcare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4000197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31342094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4019572794"/>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4128260794"/>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1435609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82564199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360688071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262788343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81955547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323813726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57559867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56420090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10296348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8006821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51356087"/>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222044230"/>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Q28. Thinking about the last time you contacted NHS mental health crisis support, how did you feel about the length of time it took you to get through to someone?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extLst>
              <p:ext uri="{D42A27DB-BD31-4B8C-83A1-F6EECF244321}">
                <p14:modId xmlns:p14="http://schemas.microsoft.com/office/powerpoint/2010/main" val="4243121003"/>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176508104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9234507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876219107"/>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637109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6168866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47189733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4364110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945430582"/>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431964279"/>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4186487885"/>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99967144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4870376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08914083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2317249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5243514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302592316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4119392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451435388"/>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268165715"/>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1650197706"/>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134856965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08283278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0547278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5201228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48843862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93649075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387031714"/>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737186075"/>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4078592935"/>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201951891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30637102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57026711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6509877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405542111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101748162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7620609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5324459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40708546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28816947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16160171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59386723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6382643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90893840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338169112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97904953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7982070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408459104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405477184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98668773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68437504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250160361"/>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4188819837"/>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43608181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312192308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363928600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9273629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4299095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3351149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10280328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7058116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9956450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59039706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98410181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75373174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6980446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21054276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379965198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93689591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51945346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7264157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387347363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0352001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896155400"/>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1910883181"/>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3291911841"/>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15998052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1730812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372842804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41172419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1003774925"/>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00378752"/>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1056521608"/>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104059302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334324690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651023623"/>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212737396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120154170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2437895369"/>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4125719505"/>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2538925137"/>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403252542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97285524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4248757634"/>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380400420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129935695"/>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976841504"/>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1460186530"/>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1776770803"/>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39109132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4038809279"/>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135162355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2819175531"/>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3322834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2460148805"/>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735993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1815144541"/>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1318373382"/>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2355286432"/>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13446770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1388006108"/>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2292561065"/>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2367169833"/>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3444466381"/>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23531621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391899364"/>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55156969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66322074"/>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41073586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40444314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63609476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338496151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5283921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17473037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20767088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29898315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10709782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800398117"/>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154544897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40818876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77963474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56634663"/>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400598177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87062354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411269186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47292267"/>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197224321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6776822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47353505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396795242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02577635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22914596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7541500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137</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409005888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261110442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1670392663"/>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34495843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05975460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378737738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17194512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453760297"/>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80</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8741833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354985912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88705503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9548920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26280053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150440198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119</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6329653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40716619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301226960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82041240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340385384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006023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178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18050278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140840312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27034013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309254889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25284074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32290720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7496185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7898559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30820726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361670723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296143595"/>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97694084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5682096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320478356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46075755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239716577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163223746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3394360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41569985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9184793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387448202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136131513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12753</Words>
  <Application>Microsoft Office PowerPoint</Application>
  <PresentationFormat>Widescreen</PresentationFormat>
  <Paragraphs>1577</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Northamptonshire Healthcare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2026-03-19T11:58:19Z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